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7-11T22:58:02.1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4589 11658 0,'1538'-992'266,"-1389"918"-266,-25 24 16,49-24-16,150-26 31,-174 76-15,148-76-1,26 51 1,-199 24-1,24 0-15,1 0 32,124-24-17,-74 24 1,-150 25 0,50 0-1,75 0-15,-100 0 16,100 50 15,0-26-15,-100 1-1,75 25 1,99 148 0,-25 25 15,-49-99-16,24 174 1,1 124 0,-100-249-1,75 150-15,98 49 32,-147-174-17,73 125 1,-74 24-1,-74-148 1,-1 148-16,-24 0 16,-25-49 15,-50-149-15,-49 99-1,-50-25 1,75-99-1,-25 0 1,24-50 15,1-49-15,-75 50 0,-99-1-1,74-49-15,26 0 16,-225-25 15,51 0-15,148 0-1,-222 0 1,-101 0 0,225-50-1,-200-49 16,1-75-15,273 124 0,-150-49-1,75 25-15,25 24 16,149 50 0,-74 0 15,49-25-16,74 25 1,-99-24-16,25 24 16,50-25 15,-150 25-15,1-25-1,0-49 1,99 24-1,0 25 1,25-49 0,24 24 15,-24 1-15,25-26-1,49 50-15,-25-24 16,-24-51-1,24 51 17,25-75-17,-24 0 1,24 25 0,25 24-1,0-49 1,0 0 15,0 75-15,0-26-1,25-49-15,0 50 16,24-100 0,26-49 15,-51 99-16,26 25 1,49-125-16,25 1 31,-74 173-15,-1-24-16,-24 49 31,0 0 0,-25-24-31,25 24 16,0-25 0,-1 1 15,1-26-15,25 26-1,-25-1-15,24-24 16,-24 24-1,-25 25 1,25 1 15,-25-1 79,25 25 15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F4566BFE-4290-4B75-9EE7-C23011EC8A3D}" type="datetimeFigureOut">
              <a:rPr lang="es-CL" smtClean="0"/>
              <a:t>15-07-2020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E1BB5CDB-66CA-4AD5-840D-220233417F1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86289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6BFE-4290-4B75-9EE7-C23011EC8A3D}" type="datetimeFigureOut">
              <a:rPr lang="es-CL" smtClean="0"/>
              <a:t>15-07-2020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B5CDB-66CA-4AD5-840D-220233417F1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7844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4566BFE-4290-4B75-9EE7-C23011EC8A3D}" type="datetimeFigureOut">
              <a:rPr lang="es-CL" smtClean="0"/>
              <a:t>15-07-2020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1BB5CDB-66CA-4AD5-840D-220233417F1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4744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4566BFE-4290-4B75-9EE7-C23011EC8A3D}" type="datetimeFigureOut">
              <a:rPr lang="es-CL" smtClean="0"/>
              <a:t>15-07-2020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1BB5CDB-66CA-4AD5-840D-220233417F18}" type="slidenum">
              <a:rPr lang="es-CL" smtClean="0"/>
              <a:t>‹Nº›</a:t>
            </a:fld>
            <a:endParaRPr lang="es-CL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04880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4566BFE-4290-4B75-9EE7-C23011EC8A3D}" type="datetimeFigureOut">
              <a:rPr lang="es-CL" smtClean="0"/>
              <a:t>15-07-2020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1BB5CDB-66CA-4AD5-840D-220233417F1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45028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6BFE-4290-4B75-9EE7-C23011EC8A3D}" type="datetimeFigureOut">
              <a:rPr lang="es-CL" smtClean="0"/>
              <a:t>15-07-2020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B5CDB-66CA-4AD5-840D-220233417F1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12987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6BFE-4290-4B75-9EE7-C23011EC8A3D}" type="datetimeFigureOut">
              <a:rPr lang="es-CL" smtClean="0"/>
              <a:t>15-07-2020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B5CDB-66CA-4AD5-840D-220233417F1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1961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6BFE-4290-4B75-9EE7-C23011EC8A3D}" type="datetimeFigureOut">
              <a:rPr lang="es-CL" smtClean="0"/>
              <a:t>15-07-2020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B5CDB-66CA-4AD5-840D-220233417F1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56396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4566BFE-4290-4B75-9EE7-C23011EC8A3D}" type="datetimeFigureOut">
              <a:rPr lang="es-CL" smtClean="0"/>
              <a:t>15-07-2020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1BB5CDB-66CA-4AD5-840D-220233417F1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52432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6BFE-4290-4B75-9EE7-C23011EC8A3D}" type="datetimeFigureOut">
              <a:rPr lang="es-CL" smtClean="0"/>
              <a:t>15-07-2020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B5CDB-66CA-4AD5-840D-220233417F1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09299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4566BFE-4290-4B75-9EE7-C23011EC8A3D}" type="datetimeFigureOut">
              <a:rPr lang="es-CL" smtClean="0"/>
              <a:t>15-07-2020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1BB5CDB-66CA-4AD5-840D-220233417F1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14092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6BFE-4290-4B75-9EE7-C23011EC8A3D}" type="datetimeFigureOut">
              <a:rPr lang="es-CL" smtClean="0"/>
              <a:t>15-07-2020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B5CDB-66CA-4AD5-840D-220233417F1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45107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6BFE-4290-4B75-9EE7-C23011EC8A3D}" type="datetimeFigureOut">
              <a:rPr lang="es-CL" smtClean="0"/>
              <a:t>15-07-2020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B5CDB-66CA-4AD5-840D-220233417F1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88841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6BFE-4290-4B75-9EE7-C23011EC8A3D}" type="datetimeFigureOut">
              <a:rPr lang="es-CL" smtClean="0"/>
              <a:t>15-07-2020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B5CDB-66CA-4AD5-840D-220233417F1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90224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6BFE-4290-4B75-9EE7-C23011EC8A3D}" type="datetimeFigureOut">
              <a:rPr lang="es-CL" smtClean="0"/>
              <a:t>15-07-2020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B5CDB-66CA-4AD5-840D-220233417F1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37003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6BFE-4290-4B75-9EE7-C23011EC8A3D}" type="datetimeFigureOut">
              <a:rPr lang="es-CL" smtClean="0"/>
              <a:t>15-07-2020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B5CDB-66CA-4AD5-840D-220233417F1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16503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6BFE-4290-4B75-9EE7-C23011EC8A3D}" type="datetimeFigureOut">
              <a:rPr lang="es-CL" smtClean="0"/>
              <a:t>15-07-2020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B5CDB-66CA-4AD5-840D-220233417F1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09175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66BFE-4290-4B75-9EE7-C23011EC8A3D}" type="datetimeFigureOut">
              <a:rPr lang="es-CL" smtClean="0"/>
              <a:t>15-07-2020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B5CDB-66CA-4AD5-840D-220233417F1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587522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603094-F38F-496C-9F1F-33D79126FB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902257"/>
            <a:ext cx="9448800" cy="1825096"/>
          </a:xfrm>
        </p:spPr>
        <p:txBody>
          <a:bodyPr/>
          <a:lstStyle/>
          <a:p>
            <a:pPr algn="ctr"/>
            <a:r>
              <a:rPr lang="es-CL" dirty="0"/>
              <a:t>Postulación al SAE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5635CE7-3556-464C-8526-A007152A5B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916583"/>
            <a:ext cx="9448800" cy="685800"/>
          </a:xfrm>
        </p:spPr>
        <p:txBody>
          <a:bodyPr/>
          <a:lstStyle/>
          <a:p>
            <a:pPr algn="ctr"/>
            <a:r>
              <a:rPr lang="es-CL" dirty="0"/>
              <a:t>SISTEMA DE ADMISIÓN ESCOLAR 2020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4AC57A7-2E4B-47C8-8BD0-FA8B125E3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437" y="3602383"/>
            <a:ext cx="2143125" cy="214312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3F69537-708E-487E-BC39-45D4C1D64D29}"/>
              </a:ext>
            </a:extLst>
          </p:cNvPr>
          <p:cNvSpPr txBox="1"/>
          <p:nvPr/>
        </p:nvSpPr>
        <p:spPr>
          <a:xfrm>
            <a:off x="2637183" y="6042991"/>
            <a:ext cx="7169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Profesor Jorge Calderón Vasquez</a:t>
            </a:r>
          </a:p>
        </p:txBody>
      </p:sp>
    </p:spTree>
    <p:extLst>
      <p:ext uri="{BB962C8B-B14F-4D97-AF65-F5344CB8AC3E}">
        <p14:creationId xmlns:p14="http://schemas.microsoft.com/office/powerpoint/2010/main" val="2658782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B9508D3-A287-4633-9E77-40782911B3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79" y="371060"/>
            <a:ext cx="11457712" cy="6029739"/>
          </a:xfrm>
        </p:spPr>
      </p:pic>
    </p:spTree>
    <p:extLst>
      <p:ext uri="{BB962C8B-B14F-4D97-AF65-F5344CB8AC3E}">
        <p14:creationId xmlns:p14="http://schemas.microsoft.com/office/powerpoint/2010/main" val="1931538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7452115-1133-409A-A8D6-1D52C3A6C6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7896" y="526774"/>
            <a:ext cx="11449878" cy="5804452"/>
          </a:xfrm>
        </p:spPr>
      </p:pic>
    </p:spTree>
    <p:extLst>
      <p:ext uri="{BB962C8B-B14F-4D97-AF65-F5344CB8AC3E}">
        <p14:creationId xmlns:p14="http://schemas.microsoft.com/office/powerpoint/2010/main" val="4122945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CF3B1CC-138C-426E-A8A7-330E19837A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71" y="278296"/>
            <a:ext cx="11362820" cy="5939943"/>
          </a:xfrm>
        </p:spPr>
      </p:pic>
    </p:spTree>
    <p:extLst>
      <p:ext uri="{BB962C8B-B14F-4D97-AF65-F5344CB8AC3E}">
        <p14:creationId xmlns:p14="http://schemas.microsoft.com/office/powerpoint/2010/main" val="756321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FCBE4A1-9610-4B30-8CB7-5FE2A6E485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74" y="298864"/>
            <a:ext cx="10535498" cy="5916406"/>
          </a:xfrm>
        </p:spPr>
      </p:pic>
    </p:spTree>
    <p:extLst>
      <p:ext uri="{BB962C8B-B14F-4D97-AF65-F5344CB8AC3E}">
        <p14:creationId xmlns:p14="http://schemas.microsoft.com/office/powerpoint/2010/main" val="2615347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168899D-CBF1-45EE-AFF6-00D8B3FB2C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64" y="728870"/>
            <a:ext cx="11313432" cy="5489369"/>
          </a:xfrm>
        </p:spPr>
      </p:pic>
    </p:spTree>
    <p:extLst>
      <p:ext uri="{BB962C8B-B14F-4D97-AF65-F5344CB8AC3E}">
        <p14:creationId xmlns:p14="http://schemas.microsoft.com/office/powerpoint/2010/main" val="645735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3411BEB-EB37-4E60-801E-2C56D4BC33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34" y="424071"/>
            <a:ext cx="11227170" cy="5794168"/>
          </a:xfrm>
        </p:spPr>
      </p:pic>
    </p:spTree>
    <p:extLst>
      <p:ext uri="{BB962C8B-B14F-4D97-AF65-F5344CB8AC3E}">
        <p14:creationId xmlns:p14="http://schemas.microsoft.com/office/powerpoint/2010/main" val="906963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7854CD3-5E2C-4E3C-B8E3-6E7DB23010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66" y="424070"/>
            <a:ext cx="11454464" cy="5794169"/>
          </a:xfrm>
        </p:spPr>
      </p:pic>
    </p:spTree>
    <p:extLst>
      <p:ext uri="{BB962C8B-B14F-4D97-AF65-F5344CB8AC3E}">
        <p14:creationId xmlns:p14="http://schemas.microsoft.com/office/powerpoint/2010/main" val="3283700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65601AA6-A12B-4093-89D7-ED8B42D895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88" y="450574"/>
            <a:ext cx="11002755" cy="5767665"/>
          </a:xfrm>
        </p:spPr>
      </p:pic>
    </p:spTree>
    <p:extLst>
      <p:ext uri="{BB962C8B-B14F-4D97-AF65-F5344CB8AC3E}">
        <p14:creationId xmlns:p14="http://schemas.microsoft.com/office/powerpoint/2010/main" val="2447249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79EE65B-7CA0-4E3D-A660-A40552A532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87" y="259109"/>
            <a:ext cx="11162935" cy="2311814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EC4579E-156A-4BEC-AB2B-C580430FA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88" y="2162323"/>
            <a:ext cx="11162934" cy="469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4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EBEB7C3-574F-4F05-B960-B92D185B83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398643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5FCC819-CAF1-49A0-9A92-0DACA3DE6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0991"/>
            <a:ext cx="12192000" cy="533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25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ED9F4F1-B3D8-4FEB-9A93-6679FD888C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50" y="213317"/>
            <a:ext cx="10842928" cy="6004921"/>
          </a:xfrm>
        </p:spPr>
      </p:pic>
    </p:spTree>
    <p:extLst>
      <p:ext uri="{BB962C8B-B14F-4D97-AF65-F5344CB8AC3E}">
        <p14:creationId xmlns:p14="http://schemas.microsoft.com/office/powerpoint/2010/main" val="37025000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4ACD144-D85C-41C1-A939-A9FBE1FF9A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46" y="238539"/>
            <a:ext cx="11501150" cy="5979699"/>
          </a:xfrm>
        </p:spPr>
      </p:pic>
    </p:spTree>
    <p:extLst>
      <p:ext uri="{BB962C8B-B14F-4D97-AF65-F5344CB8AC3E}">
        <p14:creationId xmlns:p14="http://schemas.microsoft.com/office/powerpoint/2010/main" val="1773254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496352B-950E-4A35-9E4C-BF14D93C7C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30" y="278296"/>
            <a:ext cx="11629722" cy="5939943"/>
          </a:xfrm>
        </p:spPr>
      </p:pic>
    </p:spTree>
    <p:extLst>
      <p:ext uri="{BB962C8B-B14F-4D97-AF65-F5344CB8AC3E}">
        <p14:creationId xmlns:p14="http://schemas.microsoft.com/office/powerpoint/2010/main" val="2515553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70F62E3-ADE3-496C-B3C9-4DEC26ED29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39" y="-66261"/>
            <a:ext cx="11105322" cy="2544417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88916EB-2DC7-4355-8FAA-3436C23F31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1908313"/>
            <a:ext cx="12134850" cy="493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46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D50A184-7B52-435A-A177-8B558748C3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88" y="371061"/>
            <a:ext cx="11198882" cy="5847178"/>
          </a:xfrm>
        </p:spPr>
      </p:pic>
    </p:spTree>
    <p:extLst>
      <p:ext uri="{BB962C8B-B14F-4D97-AF65-F5344CB8AC3E}">
        <p14:creationId xmlns:p14="http://schemas.microsoft.com/office/powerpoint/2010/main" val="1983157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6143472-3581-424C-A449-50B3AC92A7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89" y="198783"/>
            <a:ext cx="11175745" cy="6019455"/>
          </a:xfrm>
        </p:spPr>
      </p:pic>
    </p:spTree>
    <p:extLst>
      <p:ext uri="{BB962C8B-B14F-4D97-AF65-F5344CB8AC3E}">
        <p14:creationId xmlns:p14="http://schemas.microsoft.com/office/powerpoint/2010/main" val="3188956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584A8EE-6767-41B2-BE59-179E5074BE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87" y="371061"/>
            <a:ext cx="11485226" cy="6109252"/>
          </a:xfrm>
        </p:spPr>
      </p:pic>
    </p:spTree>
    <p:extLst>
      <p:ext uri="{BB962C8B-B14F-4D97-AF65-F5344CB8AC3E}">
        <p14:creationId xmlns:p14="http://schemas.microsoft.com/office/powerpoint/2010/main" val="18994515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A7F93445-5F8B-41A6-8A83-3FEA94B082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68" y="397565"/>
            <a:ext cx="11287710" cy="5820673"/>
          </a:xfrm>
        </p:spPr>
      </p:pic>
    </p:spTree>
    <p:extLst>
      <p:ext uri="{BB962C8B-B14F-4D97-AF65-F5344CB8AC3E}">
        <p14:creationId xmlns:p14="http://schemas.microsoft.com/office/powerpoint/2010/main" val="10948838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9849181-91BB-44F9-8767-37E1CD44A4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45" y="371061"/>
            <a:ext cx="11459268" cy="5847178"/>
          </a:xfrm>
        </p:spPr>
      </p:pic>
    </p:spTree>
    <p:extLst>
      <p:ext uri="{BB962C8B-B14F-4D97-AF65-F5344CB8AC3E}">
        <p14:creationId xmlns:p14="http://schemas.microsoft.com/office/powerpoint/2010/main" val="2017700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2A0E67D-FDC3-4490-BB5C-33FA5FF525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02" y="344557"/>
            <a:ext cx="11315775" cy="5873682"/>
          </a:xfrm>
        </p:spPr>
      </p:pic>
    </p:spTree>
    <p:extLst>
      <p:ext uri="{BB962C8B-B14F-4D97-AF65-F5344CB8AC3E}">
        <p14:creationId xmlns:p14="http://schemas.microsoft.com/office/powerpoint/2010/main" val="16566028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0D19B6A-784D-441A-A5AF-D187ED846F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00" y="371061"/>
            <a:ext cx="11501047" cy="5847177"/>
          </a:xfrm>
        </p:spPr>
      </p:pic>
    </p:spTree>
    <p:extLst>
      <p:ext uri="{BB962C8B-B14F-4D97-AF65-F5344CB8AC3E}">
        <p14:creationId xmlns:p14="http://schemas.microsoft.com/office/powerpoint/2010/main" val="3031456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6283A39-6D88-4601-B9E9-1A9113C2A9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90" y="378576"/>
            <a:ext cx="11516614" cy="6181249"/>
          </a:xfrm>
        </p:spPr>
      </p:pic>
    </p:spTree>
    <p:extLst>
      <p:ext uri="{BB962C8B-B14F-4D97-AF65-F5344CB8AC3E}">
        <p14:creationId xmlns:p14="http://schemas.microsoft.com/office/powerpoint/2010/main" val="34822904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6B8793A-5EE5-41BB-9227-45DB5814FE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85" y="338621"/>
            <a:ext cx="11266145" cy="6009170"/>
          </a:xfrm>
        </p:spPr>
      </p:pic>
    </p:spTree>
    <p:extLst>
      <p:ext uri="{BB962C8B-B14F-4D97-AF65-F5344CB8AC3E}">
        <p14:creationId xmlns:p14="http://schemas.microsoft.com/office/powerpoint/2010/main" val="37338147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E4EF0EA-3D06-4031-8EF7-54AF7328E6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69" y="410816"/>
            <a:ext cx="11369817" cy="6016487"/>
          </a:xfrm>
        </p:spPr>
      </p:pic>
    </p:spTree>
    <p:extLst>
      <p:ext uri="{BB962C8B-B14F-4D97-AF65-F5344CB8AC3E}">
        <p14:creationId xmlns:p14="http://schemas.microsoft.com/office/powerpoint/2010/main" val="41098653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BA46435-AF77-4B81-9732-134D449537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74" y="596348"/>
            <a:ext cx="11264348" cy="5791199"/>
          </a:xfrm>
        </p:spPr>
      </p:pic>
    </p:spTree>
    <p:extLst>
      <p:ext uri="{BB962C8B-B14F-4D97-AF65-F5344CB8AC3E}">
        <p14:creationId xmlns:p14="http://schemas.microsoft.com/office/powerpoint/2010/main" val="42074914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CB9ED80-F239-43D5-A8B9-8BF3F9ECF1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7" y="477079"/>
            <a:ext cx="11158331" cy="5741160"/>
          </a:xfrm>
        </p:spPr>
      </p:pic>
    </p:spTree>
    <p:extLst>
      <p:ext uri="{BB962C8B-B14F-4D97-AF65-F5344CB8AC3E}">
        <p14:creationId xmlns:p14="http://schemas.microsoft.com/office/powerpoint/2010/main" val="29425961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D524B38-DC13-45EA-943D-76AFF4EC5A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39" y="477079"/>
            <a:ext cx="11145078" cy="5741160"/>
          </a:xfrm>
        </p:spPr>
      </p:pic>
    </p:spTree>
    <p:extLst>
      <p:ext uri="{BB962C8B-B14F-4D97-AF65-F5344CB8AC3E}">
        <p14:creationId xmlns:p14="http://schemas.microsoft.com/office/powerpoint/2010/main" val="36506247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04D1C77-6F10-4089-A7B6-2B8B4AD820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58" y="437322"/>
            <a:ext cx="11251411" cy="5963478"/>
          </a:xfrm>
        </p:spPr>
      </p:pic>
    </p:spTree>
    <p:extLst>
      <p:ext uri="{BB962C8B-B14F-4D97-AF65-F5344CB8AC3E}">
        <p14:creationId xmlns:p14="http://schemas.microsoft.com/office/powerpoint/2010/main" val="8687631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8CBEBB5-5979-427C-933B-CDDE107A19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96" y="503583"/>
            <a:ext cx="11198087" cy="5870713"/>
          </a:xfrm>
        </p:spPr>
      </p:pic>
    </p:spTree>
    <p:extLst>
      <p:ext uri="{BB962C8B-B14F-4D97-AF65-F5344CB8AC3E}">
        <p14:creationId xmlns:p14="http://schemas.microsoft.com/office/powerpoint/2010/main" val="27104083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C7337994-A376-4A48-9519-0470D88944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8" y="477079"/>
            <a:ext cx="11184835" cy="5741160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Entrada de lápiz 9">
                <a:extLst>
                  <a:ext uri="{FF2B5EF4-FFF2-40B4-BE49-F238E27FC236}">
                    <a16:creationId xmlns:a16="http://schemas.microsoft.com/office/drawing/2014/main" id="{CF339CE7-61B6-4DCD-8B0A-3F7832E2E169}"/>
                  </a:ext>
                </a:extLst>
              </p14:cNvPr>
              <p14:cNvContentPartPr/>
              <p14:nvPr/>
            </p14:nvContentPartPr>
            <p14:xfrm>
              <a:off x="1419840" y="3616560"/>
              <a:ext cx="2786400" cy="1982880"/>
            </p14:xfrm>
          </p:contentPart>
        </mc:Choice>
        <mc:Fallback xmlns=""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id="{CF339CE7-61B6-4DCD-8B0A-3F7832E2E16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10480" y="3607200"/>
                <a:ext cx="2805120" cy="2001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975313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5380D23-4996-4B11-91ED-251306526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2782957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1128FB9-4629-455E-A1D1-E7D737E90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2186609"/>
            <a:ext cx="12172950" cy="466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6089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090AFA82-9B9A-4004-BCD7-72F3EC6318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5" y="212035"/>
            <a:ext cx="11449878" cy="6006203"/>
          </a:xfrm>
        </p:spPr>
      </p:pic>
    </p:spTree>
    <p:extLst>
      <p:ext uri="{BB962C8B-B14F-4D97-AF65-F5344CB8AC3E}">
        <p14:creationId xmlns:p14="http://schemas.microsoft.com/office/powerpoint/2010/main" val="4292690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A28F82C-EFC0-4C2C-8506-3B1B991E57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73" y="357809"/>
            <a:ext cx="11571149" cy="5860429"/>
          </a:xfrm>
        </p:spPr>
      </p:pic>
    </p:spTree>
    <p:extLst>
      <p:ext uri="{BB962C8B-B14F-4D97-AF65-F5344CB8AC3E}">
        <p14:creationId xmlns:p14="http://schemas.microsoft.com/office/powerpoint/2010/main" val="30012113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51673F8-25D3-4971-8C75-5C31145818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13" y="490331"/>
            <a:ext cx="11400374" cy="5727908"/>
          </a:xfrm>
        </p:spPr>
      </p:pic>
    </p:spTree>
    <p:extLst>
      <p:ext uri="{BB962C8B-B14F-4D97-AF65-F5344CB8AC3E}">
        <p14:creationId xmlns:p14="http://schemas.microsoft.com/office/powerpoint/2010/main" val="17718470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6BE354-0C16-44D1-B225-350394CDD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826" y="512582"/>
            <a:ext cx="8610600" cy="1293028"/>
          </a:xfrm>
        </p:spPr>
        <p:txBody>
          <a:bodyPr/>
          <a:lstStyle/>
          <a:p>
            <a:pPr algn="ctr"/>
            <a:r>
              <a:rPr lang="es-CL" dirty="0"/>
              <a:t>Consultas y dudas </a:t>
            </a:r>
            <a:br>
              <a:rPr lang="es-CL" dirty="0"/>
            </a:b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CD76267-EEAA-4ECD-83AD-C33356FF3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¿Cuándo puedo postular?</a:t>
            </a:r>
          </a:p>
          <a:p>
            <a:endParaRPr lang="es-CL" dirty="0"/>
          </a:p>
          <a:p>
            <a:pPr marL="0" indent="0">
              <a:buNone/>
            </a:pPr>
            <a:r>
              <a:rPr lang="es-CL" dirty="0"/>
              <a:t>R: 11 de Agosto</a:t>
            </a:r>
          </a:p>
          <a:p>
            <a:endParaRPr lang="es-CL" dirty="0"/>
          </a:p>
          <a:p>
            <a:r>
              <a:rPr lang="es-CL" dirty="0"/>
              <a:t>¿Hasta cuándo tengo plazo para postular?</a:t>
            </a:r>
          </a:p>
          <a:p>
            <a:endParaRPr lang="es-CL" dirty="0"/>
          </a:p>
          <a:p>
            <a:pPr marL="0" indent="0">
              <a:buNone/>
            </a:pPr>
            <a:r>
              <a:rPr lang="es-CL" dirty="0"/>
              <a:t>R: 8 de septiembre</a:t>
            </a:r>
          </a:p>
        </p:txBody>
      </p:sp>
    </p:spTree>
    <p:extLst>
      <p:ext uri="{BB962C8B-B14F-4D97-AF65-F5344CB8AC3E}">
        <p14:creationId xmlns:p14="http://schemas.microsoft.com/office/powerpoint/2010/main" val="4277173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E289809-552C-41E4-A3C1-7E0E661CB3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68" y="397565"/>
            <a:ext cx="10958106" cy="5820673"/>
          </a:xfrm>
        </p:spPr>
      </p:pic>
    </p:spTree>
    <p:extLst>
      <p:ext uri="{BB962C8B-B14F-4D97-AF65-F5344CB8AC3E}">
        <p14:creationId xmlns:p14="http://schemas.microsoft.com/office/powerpoint/2010/main" val="1862172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E0EA2D8-2C6F-4EAF-A42F-746C4D0F69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92" y="384313"/>
            <a:ext cx="11309395" cy="6056244"/>
          </a:xfrm>
        </p:spPr>
      </p:pic>
    </p:spTree>
    <p:extLst>
      <p:ext uri="{BB962C8B-B14F-4D97-AF65-F5344CB8AC3E}">
        <p14:creationId xmlns:p14="http://schemas.microsoft.com/office/powerpoint/2010/main" val="3611743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941F71E-73EE-4940-A572-6A77A1D7B5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07" y="424071"/>
            <a:ext cx="11357176" cy="6016486"/>
          </a:xfrm>
        </p:spPr>
      </p:pic>
    </p:spTree>
    <p:extLst>
      <p:ext uri="{BB962C8B-B14F-4D97-AF65-F5344CB8AC3E}">
        <p14:creationId xmlns:p14="http://schemas.microsoft.com/office/powerpoint/2010/main" val="2253524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38577EB-6D1D-4D31-83D5-367D7ADFCF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21" y="450574"/>
            <a:ext cx="11385622" cy="6122503"/>
          </a:xfrm>
        </p:spPr>
      </p:pic>
    </p:spTree>
    <p:extLst>
      <p:ext uri="{BB962C8B-B14F-4D97-AF65-F5344CB8AC3E}">
        <p14:creationId xmlns:p14="http://schemas.microsoft.com/office/powerpoint/2010/main" val="300875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271B220A-DE11-4316-B895-B11AFEDE0E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01" y="397565"/>
            <a:ext cx="11359690" cy="6003235"/>
          </a:xfrm>
        </p:spPr>
      </p:pic>
    </p:spTree>
    <p:extLst>
      <p:ext uri="{BB962C8B-B14F-4D97-AF65-F5344CB8AC3E}">
        <p14:creationId xmlns:p14="http://schemas.microsoft.com/office/powerpoint/2010/main" val="2381728368"/>
      </p:ext>
    </p:extLst>
  </p:cSld>
  <p:clrMapOvr>
    <a:masterClrMapping/>
  </p:clrMapOvr>
</p:sld>
</file>

<file path=ppt/theme/theme1.xml><?xml version="1.0" encoding="utf-8"?>
<a:theme xmlns:a="http://schemas.openxmlformats.org/drawingml/2006/main" name="Estela de condensación">
  <a:themeElements>
    <a:clrScheme name="Estela de condensación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Estela de condensación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tela de condensación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TM04033937[[fn=Estela de condensación]]</Template>
  <TotalTime>245</TotalTime>
  <Words>39</Words>
  <Application>Microsoft Office PowerPoint</Application>
  <PresentationFormat>Panorámica</PresentationFormat>
  <Paragraphs>11</Paragraphs>
  <Slides>41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4" baseType="lpstr">
      <vt:lpstr>Arial</vt:lpstr>
      <vt:lpstr>Century Gothic</vt:lpstr>
      <vt:lpstr>Estela de condensación</vt:lpstr>
      <vt:lpstr>Postulación al SAE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Consultas y dudas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Postulación al SAE</dc:title>
  <dc:creator>jorge calderon vasquez</dc:creator>
  <cp:lastModifiedBy>jorge calderon vasquez</cp:lastModifiedBy>
  <cp:revision>12</cp:revision>
  <dcterms:created xsi:type="dcterms:W3CDTF">2020-07-11T21:25:03Z</dcterms:created>
  <dcterms:modified xsi:type="dcterms:W3CDTF">2020-07-15T22:01:43Z</dcterms:modified>
</cp:coreProperties>
</file>